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5100" y="2943225"/>
            <a:ext cx="6781800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44450"/>
            <a:ext cx="11239500" cy="59626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0"/>
            <a:ext cx="11410950" cy="59626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640330" y="4065270"/>
            <a:ext cx="5046345" cy="466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11450" y="4705985"/>
            <a:ext cx="8314055" cy="466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40965" y="5318760"/>
            <a:ext cx="8511540" cy="466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268730"/>
            <a:ext cx="11191875" cy="50101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67715" y="5085080"/>
            <a:ext cx="5230495" cy="1508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84290" y="5085080"/>
            <a:ext cx="4276725" cy="999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764540"/>
            <a:ext cx="10734675" cy="57721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57200" y="3500755"/>
            <a:ext cx="4694555" cy="1508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24245" y="3429000"/>
            <a:ext cx="5541645" cy="3261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2026-01-28T08:47:49Z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