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2314575"/>
            <a:ext cx="77819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637" y="2105025"/>
            <a:ext cx="96107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2708920"/>
            <a:ext cx="180022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567" y="2708920"/>
            <a:ext cx="1800225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403401"/>
            <a:ext cx="1800225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567" y="3403401"/>
            <a:ext cx="180022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86307"/>
            <a:ext cx="1800225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567" y="4086307"/>
            <a:ext cx="18002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966912"/>
            <a:ext cx="114871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5943" y="331314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1285" y="26186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6920" y="412337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5411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0753" y="26186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24062"/>
            <a:ext cx="109728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833687"/>
            <a:ext cx="363855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2507" y="2848045"/>
            <a:ext cx="2933700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0791" y="2833687"/>
            <a:ext cx="291465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33625"/>
            <a:ext cx="11763375" cy="219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8796" y="3429000"/>
            <a:ext cx="26972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802" y="4077182"/>
            <a:ext cx="55022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24075"/>
            <a:ext cx="1188720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0391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416" y="3526827"/>
            <a:ext cx="3033351" cy="55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416" y="4221308"/>
            <a:ext cx="5985680" cy="559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