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5" r:id="rId3"/>
    <p:sldId id="326" r:id="rId4"/>
    <p:sldId id="327" r:id="rId5"/>
    <p:sldId id="328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2986087"/>
            <a:ext cx="4391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590675"/>
            <a:ext cx="106584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04864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00250"/>
            <a:ext cx="111537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73016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575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030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379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63552" y="4365104"/>
            <a:ext cx="360040" cy="320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61238" y="3573016"/>
            <a:ext cx="31683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0525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950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34054" y="4365104"/>
            <a:ext cx="288032" cy="3208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097542" y="4365104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937302" y="4365104"/>
            <a:ext cx="360040" cy="320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00175"/>
            <a:ext cx="118395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861048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70648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994523"/>
            <a:ext cx="57606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6369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10747" y="443711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