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612" y="3138487"/>
            <a:ext cx="39147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10047"/>
            <a:ext cx="118776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3610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0674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62380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30886" y="2961113"/>
            <a:ext cx="9336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56728" y="3447250"/>
            <a:ext cx="27958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67098" y="3991260"/>
            <a:ext cx="279585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9896" y="4488197"/>
            <a:ext cx="221911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29618" y="4941168"/>
            <a:ext cx="793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31097" y="4941168"/>
            <a:ext cx="793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497983" y="4941168"/>
            <a:ext cx="793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96231" y="4941168"/>
            <a:ext cx="79397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01082" y="5427304"/>
            <a:ext cx="93487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2371725"/>
            <a:ext cx="1072515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306896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3061" y="306896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1228" y="306896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7269" y="3068960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387918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3061" y="387918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51228" y="387918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27269" y="3879187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76412"/>
            <a:ext cx="114109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861048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4960" y="3861048"/>
            <a:ext cx="8330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1406" y="3861048"/>
            <a:ext cx="8330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45725" y="3861048"/>
            <a:ext cx="8330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608" y="4590253"/>
            <a:ext cx="6951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8196" y="4590253"/>
            <a:ext cx="6951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71662"/>
            <a:ext cx="118395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5"/>
            <a:ext cx="3960440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73796"/>
            <a:ext cx="3960440" cy="5040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964105"/>
            <a:ext cx="3960440" cy="905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62162"/>
            <a:ext cx="117252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335699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00626" y="335699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1436" y="427139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65902" y="4271392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