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6" r:id="rId5"/>
    <p:sldId id="325" r:id="rId6"/>
    <p:sldId id="327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44925" y="2984500"/>
            <a:ext cx="4502150" cy="889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130" y="1844675"/>
            <a:ext cx="11889740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72120" y="3204210"/>
            <a:ext cx="640080" cy="494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30560" y="3114040"/>
            <a:ext cx="640080" cy="494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84930" y="4560570"/>
            <a:ext cx="640080" cy="494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" y="1327150"/>
            <a:ext cx="11690350" cy="420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19350" y="4492625"/>
            <a:ext cx="565150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76955" y="2979420"/>
            <a:ext cx="2293620" cy="2388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39430" y="4703445"/>
            <a:ext cx="640080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25660" y="2892425"/>
            <a:ext cx="1661795" cy="2475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760" y="764540"/>
            <a:ext cx="10013950" cy="44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760" y="1484630"/>
            <a:ext cx="8807450" cy="4483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2260" y="1484630"/>
            <a:ext cx="2476500" cy="1784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005965" y="2819400"/>
            <a:ext cx="6217285" cy="1291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08810" y="4853305"/>
            <a:ext cx="4232910" cy="1216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920240"/>
            <a:ext cx="11857355" cy="313118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78425" y="3204210"/>
            <a:ext cx="1076325" cy="524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37250" y="4601845"/>
            <a:ext cx="640080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26015" y="4601845"/>
            <a:ext cx="640080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2026-01-26T08:02:54Z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