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0725" y="2752725"/>
            <a:ext cx="8210550" cy="1352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845" y="1085850"/>
            <a:ext cx="11877675" cy="4686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605" y="17729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15865" y="17729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4515" y="18446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92485" y="19164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9605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7620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40370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93120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19605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87620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824470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208385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919605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87620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040370" y="37890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993120" y="3933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919605" y="45091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087620" y="45808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040370" y="44367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1136630" y="450977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919605" y="52285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087620" y="52285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967980" y="522160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1174730" y="522160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800225"/>
            <a:ext cx="10687050" cy="3257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9695" y="2493010"/>
            <a:ext cx="167767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84290" y="2493010"/>
            <a:ext cx="167767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56495" y="2493010"/>
            <a:ext cx="167767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515" y="2996565"/>
            <a:ext cx="1899285" cy="1810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15865" y="3123565"/>
            <a:ext cx="1899285" cy="1810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32215" y="3140710"/>
            <a:ext cx="1899285" cy="1810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" y="1995170"/>
            <a:ext cx="10791825" cy="2867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650" y="2132965"/>
            <a:ext cx="167767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51855" y="2132965"/>
            <a:ext cx="167767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24060" y="2204720"/>
            <a:ext cx="167767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760" y="2924810"/>
            <a:ext cx="1899285" cy="1810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9965" y="2924810"/>
            <a:ext cx="1899285" cy="1810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00415" y="2996565"/>
            <a:ext cx="1899285" cy="1810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545" y="1638300"/>
            <a:ext cx="12106275" cy="3581400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1415415" y="465328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063750" y="465328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639695" y="472503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647440" y="465328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529455" y="4653280"/>
            <a:ext cx="544830" cy="52641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536180" y="465328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112125" y="465328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760460" y="472503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696450" y="465328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0704195" y="472503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2026-01-20T01:46:51Z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