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3350" y="2981325"/>
            <a:ext cx="4305300" cy="89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2299" y="1412776"/>
            <a:ext cx="10220325" cy="5114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2024640"/>
            <a:ext cx="1085850" cy="4467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048328" y="1736608"/>
            <a:ext cx="432048" cy="396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02971" y="2245894"/>
            <a:ext cx="432048" cy="396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64479" y="2546836"/>
            <a:ext cx="432048" cy="396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488164" y="4248314"/>
            <a:ext cx="1576387" cy="396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2256" y="908720"/>
            <a:ext cx="10058400" cy="551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3962" y="1325339"/>
            <a:ext cx="1085850" cy="4467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336360" y="1296069"/>
            <a:ext cx="432048" cy="4047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94638" y="2928100"/>
            <a:ext cx="432048" cy="4047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27074" y="3738328"/>
            <a:ext cx="432048" cy="4047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023842" y="4201315"/>
            <a:ext cx="1032597" cy="4047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0337" y="1628800"/>
            <a:ext cx="10125075" cy="4724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1325339"/>
            <a:ext cx="1085850" cy="446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2026-01-06T06:34:43Z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