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347912"/>
            <a:ext cx="1174432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281237"/>
            <a:ext cx="111633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422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300287"/>
            <a:ext cx="111156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85293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814512"/>
            <a:ext cx="118681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611439"/>
            <a:ext cx="23762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9116" y="4611439"/>
            <a:ext cx="26188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9005" y="4611439"/>
            <a:ext cx="261889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4611439"/>
            <a:ext cx="23823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212976"/>
            <a:ext cx="5112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55917" y="5013176"/>
            <a:ext cx="51125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6093743"/>
            <a:ext cx="58102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10081120" cy="55462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9" y="4655694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5090" y="5141831"/>
            <a:ext cx="30410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0999" y="5790013"/>
            <a:ext cx="30410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09520" y="6183553"/>
            <a:ext cx="564266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823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140968"/>
            <a:ext cx="38619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645024"/>
            <a:ext cx="51125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5431203"/>
            <a:ext cx="38619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5331" y="5431203"/>
            <a:ext cx="2185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04440" y="5431203"/>
            <a:ext cx="218505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64339" y="5882615"/>
            <a:ext cx="69359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04975"/>
            <a:ext cx="1115377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089" y="3501008"/>
            <a:ext cx="38619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3089" y="4079742"/>
            <a:ext cx="38619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089" y="4623752"/>
            <a:ext cx="1111979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957387"/>
            <a:ext cx="111347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564904"/>
            <a:ext cx="463125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6727" y="3178362"/>
            <a:ext cx="281308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43100"/>
            <a:ext cx="106870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77937"/>
            <a:ext cx="48245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8695" y="2564904"/>
            <a:ext cx="27410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3358" y="3166788"/>
            <a:ext cx="43152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3419" y="3803395"/>
            <a:ext cx="34984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2014537"/>
            <a:ext cx="120205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25" y="3212976"/>
            <a:ext cx="20498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3" y="3212976"/>
            <a:ext cx="21749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680" y="3826434"/>
            <a:ext cx="258894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829" y="4324146"/>
            <a:ext cx="386193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7198" y="318359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09623" y="376232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264" y="5776321"/>
            <a:ext cx="5917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10350" y="5776321"/>
            <a:ext cx="59175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823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8012" y="256757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8478" y="31810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1045" y="43037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08108" y="551911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3744"/>
            <a:ext cx="11296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98884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4440" y="2555999"/>
            <a:ext cx="7839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3154" y="3100009"/>
            <a:ext cx="7839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5701" y="4292201"/>
            <a:ext cx="7839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7914" y="4269051"/>
            <a:ext cx="7839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238" y="5495968"/>
            <a:ext cx="7839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41919" y="6097852"/>
            <a:ext cx="7839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867025"/>
            <a:ext cx="11049000" cy="112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558927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71600"/>
            <a:ext cx="119157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1328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1212" y="442464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005012"/>
            <a:ext cx="1119187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01825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19300"/>
            <a:ext cx="111537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0193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14462"/>
            <a:ext cx="110680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63691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2026-01-06T08:20:46Z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