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124200"/>
            <a:ext cx="478155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442085"/>
            <a:ext cx="11830050" cy="41268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97045" y="3020060"/>
            <a:ext cx="56959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7250" y="3714750"/>
            <a:ext cx="6134100" cy="57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9965" y="4516120"/>
            <a:ext cx="56959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40850" y="4462780"/>
            <a:ext cx="56959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77925" y="5095875"/>
            <a:ext cx="108267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51330"/>
            <a:ext cx="11888470" cy="3355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1495" y="3429000"/>
            <a:ext cx="7739380" cy="1915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772920"/>
            <a:ext cx="11891645" cy="31807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865" y="3891915"/>
            <a:ext cx="4251325" cy="124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" y="1628775"/>
            <a:ext cx="11900535" cy="3621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950" y="2872740"/>
            <a:ext cx="5410200" cy="111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6950" y="4696460"/>
            <a:ext cx="314007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