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0" y="3128962"/>
            <a:ext cx="350520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" y="2085975"/>
            <a:ext cx="1201102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31893"/>
            <a:ext cx="1656184" cy="134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6604" y="3431893"/>
            <a:ext cx="2017228" cy="134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6604" y="2780928"/>
            <a:ext cx="12251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55840" y="3431893"/>
            <a:ext cx="1656184" cy="134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12024" y="3431893"/>
            <a:ext cx="2017228" cy="134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28376" y="2780928"/>
            <a:ext cx="12251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28100" y="3451038"/>
            <a:ext cx="1656184" cy="134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28448" y="3431893"/>
            <a:ext cx="2017228" cy="13401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252194" y="2780928"/>
            <a:ext cx="12251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209800"/>
            <a:ext cx="1188720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42088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50508" y="3219541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58447" y="390244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88726" y="393717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27217" y="3138519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19409" y="245561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12680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797152"/>
            <a:ext cx="52565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5537932"/>
            <a:ext cx="52565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2184" y="4797152"/>
            <a:ext cx="32307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52183" y="5491633"/>
            <a:ext cx="39952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371725"/>
            <a:ext cx="11820525" cy="211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14096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3800725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30991" y="3117819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40169" y="3800725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81081" y="3129393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22670" y="3766001"/>
            <a:ext cx="29179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000250"/>
            <a:ext cx="11087100" cy="285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780928"/>
            <a:ext cx="3848100" cy="2295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0096" y="2752353"/>
            <a:ext cx="3248025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2026-01-06T06:16:00Z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