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4420" y="2943225"/>
            <a:ext cx="4962525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845" y="1485900"/>
            <a:ext cx="11115675" cy="3886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2040" y="2420620"/>
            <a:ext cx="906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55820" y="2420620"/>
            <a:ext cx="906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88480" y="2420620"/>
            <a:ext cx="130810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88930" y="2420620"/>
            <a:ext cx="906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67940" y="3284855"/>
            <a:ext cx="7569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12310" y="3213100"/>
            <a:ext cx="906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88480" y="3284855"/>
            <a:ext cx="12109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48975" y="3284855"/>
            <a:ext cx="906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96185" y="4004945"/>
            <a:ext cx="906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55820" y="4077335"/>
            <a:ext cx="906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16090" y="4099560"/>
            <a:ext cx="137287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704830" y="4004945"/>
            <a:ext cx="906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352040" y="4940935"/>
            <a:ext cx="906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728210" y="4941570"/>
            <a:ext cx="906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816090" y="4914265"/>
            <a:ext cx="14528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704830" y="4901565"/>
            <a:ext cx="906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370" y="1699895"/>
            <a:ext cx="11096625" cy="3457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6140" y="2637155"/>
            <a:ext cx="906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52265" y="2637155"/>
            <a:ext cx="173990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4380" y="2637155"/>
            <a:ext cx="166116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28885" y="2564765"/>
            <a:ext cx="15347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760" y="3284855"/>
            <a:ext cx="1584325" cy="2065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43885" y="3357245"/>
            <a:ext cx="1584325" cy="2065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24245" y="3284855"/>
            <a:ext cx="1584325" cy="2065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76360" y="3284855"/>
            <a:ext cx="1584325" cy="2065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985645"/>
            <a:ext cx="10953750" cy="2886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3840" y="2853055"/>
            <a:ext cx="906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96000" y="2765425"/>
            <a:ext cx="906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12985" y="2781300"/>
            <a:ext cx="906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1235" y="3429000"/>
            <a:ext cx="1942465" cy="2065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68165" y="3429000"/>
            <a:ext cx="1942465" cy="2065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80325" y="3357245"/>
            <a:ext cx="4097655" cy="2065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7" grpId="0" bldLvl="0" animBg="1"/>
      <p:bldP spid="7" grpId="1" animBg="1"/>
      <p:bldP spid="6" grpId="0" bldLvl="0" animBg="1"/>
      <p:bldP spid="6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1268730"/>
            <a:ext cx="10448925" cy="4486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650" y="1196975"/>
            <a:ext cx="906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80100" y="1196975"/>
            <a:ext cx="906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52940" y="1196975"/>
            <a:ext cx="117792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23795" y="3717290"/>
            <a:ext cx="110807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79135" y="3789045"/>
            <a:ext cx="110807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52940" y="3644900"/>
            <a:ext cx="110807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7715" y="1917065"/>
            <a:ext cx="1942465" cy="1674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153535" y="1754505"/>
            <a:ext cx="1942465" cy="1674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539355" y="1917065"/>
            <a:ext cx="3825875" cy="1674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67715" y="4437380"/>
            <a:ext cx="1942465" cy="1674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79875" y="4364990"/>
            <a:ext cx="1942465" cy="1674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392670" y="4168775"/>
            <a:ext cx="3850640" cy="1674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760" y="692785"/>
            <a:ext cx="441007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1268730"/>
            <a:ext cx="10363200" cy="5372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079875" y="3141345"/>
            <a:ext cx="71247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2040" y="3861435"/>
            <a:ext cx="173672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48750" y="3141345"/>
            <a:ext cx="71247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00415" y="3789045"/>
            <a:ext cx="238887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23795" y="6093460"/>
            <a:ext cx="628396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628775"/>
            <a:ext cx="10934700" cy="3600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92220" y="4077335"/>
            <a:ext cx="386080" cy="337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30220" y="3357245"/>
            <a:ext cx="355600" cy="337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92670" y="3357245"/>
            <a:ext cx="386080" cy="337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59880" y="4077335"/>
            <a:ext cx="326390" cy="337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32805" y="3357245"/>
            <a:ext cx="326390" cy="337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993120" y="4077335"/>
            <a:ext cx="326390" cy="337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73030" y="3357245"/>
            <a:ext cx="326390" cy="337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80550" y="4077335"/>
            <a:ext cx="326390" cy="337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876425"/>
            <a:ext cx="10972800" cy="31051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143885" y="4220845"/>
            <a:ext cx="71247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24020" y="3500755"/>
            <a:ext cx="71247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4155" y="2796540"/>
            <a:ext cx="71247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6270" y="4220845"/>
            <a:ext cx="71247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36405" y="2780665"/>
            <a:ext cx="71247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60685" y="3573145"/>
            <a:ext cx="71247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" y="1685925"/>
            <a:ext cx="10829925" cy="34861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639695" y="4653280"/>
            <a:ext cx="51816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84065" y="4653280"/>
            <a:ext cx="51816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335" y="4580890"/>
            <a:ext cx="51816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0460" y="4580890"/>
            <a:ext cx="51816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21975" y="4580890"/>
            <a:ext cx="51816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67</cp:revision>
  <dcterms:created xsi:type="dcterms:W3CDTF">2015-09-16T06:44:00Z</dcterms:created>
  <dcterms:modified xsi:type="dcterms:W3CDTF">2026-01-29T03:11:27Z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