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4275" y="3167062"/>
            <a:ext cx="474345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19225"/>
            <a:ext cx="117824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443711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20985" y="4946399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538412"/>
            <a:ext cx="1122045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149080"/>
            <a:ext cx="57606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3140967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866900"/>
            <a:ext cx="1185862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484784"/>
            <a:ext cx="86409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2852936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67070" y="4403944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492896"/>
            <a:ext cx="11115675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476672"/>
            <a:ext cx="2286000" cy="1514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501008"/>
            <a:ext cx="39604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917697"/>
            <a:ext cx="39604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450132"/>
            <a:ext cx="39604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5052015"/>
            <a:ext cx="4536504" cy="894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29994" y="3512582"/>
            <a:ext cx="54666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29994" y="3998719"/>
            <a:ext cx="54666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29994" y="4531154"/>
            <a:ext cx="546660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685925"/>
            <a:ext cx="119348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84984"/>
            <a:ext cx="46805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759546"/>
            <a:ext cx="46805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210958"/>
            <a:ext cx="46805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801267"/>
            <a:ext cx="81369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2026-01-06T06:24:23Z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