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7" r:id="rId5"/>
    <p:sldId id="326" r:id="rId6"/>
    <p:sldId id="325" r:id="rId7"/>
    <p:sldId id="328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6725" y="3165475"/>
            <a:ext cx="3638550" cy="527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550" y="1616075"/>
            <a:ext cx="12026900" cy="3625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33905" y="2664460"/>
            <a:ext cx="154178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03375" y="3314700"/>
            <a:ext cx="1412240" cy="1577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12360" y="2664460"/>
            <a:ext cx="1504315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01820" y="3218815"/>
            <a:ext cx="1541780" cy="167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09915" y="2710180"/>
            <a:ext cx="704850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23125" y="3219450"/>
            <a:ext cx="1541780" cy="167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494645" y="2664460"/>
            <a:ext cx="1473835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044430" y="3219450"/>
            <a:ext cx="1564005" cy="167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025" y="1841500"/>
            <a:ext cx="11791950" cy="3175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487295" y="2832100"/>
            <a:ext cx="1251585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79090" y="3557270"/>
            <a:ext cx="513715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70955" y="2748280"/>
            <a:ext cx="125158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85610" y="3511550"/>
            <a:ext cx="513715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54615" y="2817495"/>
            <a:ext cx="125158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23550" y="3511550"/>
            <a:ext cx="513715" cy="466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03830" y="4440555"/>
            <a:ext cx="1035050" cy="473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96180" y="4440555"/>
            <a:ext cx="807085" cy="523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915150" y="4440555"/>
            <a:ext cx="1186815" cy="523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175" y="2325370"/>
            <a:ext cx="11931015" cy="22752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80" y="3056890"/>
            <a:ext cx="6064250" cy="6223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16280" y="3846830"/>
            <a:ext cx="5946775" cy="556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" y="1484630"/>
            <a:ext cx="11992610" cy="398335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01980" y="2902585"/>
            <a:ext cx="7736205" cy="2620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8775" y="1908175"/>
            <a:ext cx="8934450" cy="30416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445385" y="2872105"/>
            <a:ext cx="358140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25155" y="2872105"/>
            <a:ext cx="358140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45385" y="3747770"/>
            <a:ext cx="358140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74390" y="3747770"/>
            <a:ext cx="358140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25155" y="3747770"/>
            <a:ext cx="358140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00820" y="3747770"/>
            <a:ext cx="358140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2026-01-26T07:23:54Z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