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2661920"/>
            <a:ext cx="9963150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323975"/>
            <a:ext cx="11744325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360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4110" y="19888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447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73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001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37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24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620" y="31896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2125" y="31819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064240" y="31769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0010" y="38144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672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6424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35505" y="4364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60010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1212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1208385" y="44443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5505" y="50514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87620" y="50031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12125" y="51574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191875" y="50996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52270"/>
            <a:ext cx="11534775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360" y="242062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07710" y="23488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595" y="23488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615" y="299656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575" y="299656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6315" y="299656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061845"/>
            <a:ext cx="11077575" cy="2733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550" y="21329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4290" y="220472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150" y="21329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760" y="278066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65" y="278066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60" y="2924810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390650"/>
            <a:ext cx="11953875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6753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415415" y="47967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91360" y="47967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39695" y="47967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75685" y="48691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632440" y="39331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320280" y="4869180"/>
            <a:ext cx="483235" cy="4051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967980" y="4869180"/>
            <a:ext cx="344170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543925" y="48691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0550" y="49409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2026-01-20T01:48:48Z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