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609850"/>
            <a:ext cx="99631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942975"/>
            <a:ext cx="116586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170053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170053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96225" y="177292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70053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91360" y="249301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9301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249301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249301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18770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18770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15087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21310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9331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4004945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9331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9331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18360" y="467868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4155" y="467487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12125" y="4669155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2485" y="472567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07260" y="537337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04155" y="5409565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433695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64240" y="551688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2720"/>
            <a:ext cx="1150620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370" y="2924810"/>
            <a:ext cx="9751695" cy="176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2171700"/>
            <a:ext cx="11191875" cy="25146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135505" y="3140710"/>
            <a:ext cx="372110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447665" y="3213100"/>
            <a:ext cx="38798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20505" y="3140710"/>
            <a:ext cx="38798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91360" y="4076700"/>
            <a:ext cx="38798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1810" y="4076700"/>
            <a:ext cx="38798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120505" y="4076700"/>
            <a:ext cx="38798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49450"/>
            <a:ext cx="12192000" cy="2958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41490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41490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550" y="4149090"/>
            <a:ext cx="7734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2026-01-20T05:46:39Z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