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2150" y="2714625"/>
            <a:ext cx="8267700" cy="1428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819150"/>
            <a:ext cx="11239500" cy="5219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650" y="17005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15865" y="17005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2080" y="16287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20730" y="16287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9650" y="23488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15865" y="23488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52080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20730" y="23488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07260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15865" y="30689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824470" y="31419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920730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35505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15865" y="37890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752080" y="386334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920730" y="37890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351405" y="46532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160010" y="46532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896225" y="465518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920730" y="46532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351405" y="53009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160010" y="537337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967980" y="530606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920730" y="544512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1979295" y="-292735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070" y="1800225"/>
            <a:ext cx="12087225" cy="3257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87395" y="41490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11675" y="27089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5955" y="35007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0235" y="41490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84515" y="27089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08160" y="42208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60685" y="42208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889760"/>
            <a:ext cx="12192000" cy="307784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287395" y="285305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5304155" y="287591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287395" y="357314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304155" y="357314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287395" y="422846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304155" y="422148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903970" y="285305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920730" y="285305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903970" y="350075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0920730" y="357314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903970" y="422846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0920730" y="425259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350" y="1804670"/>
            <a:ext cx="11925300" cy="324802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2279650" y="436499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4381500" y="436499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8472170" y="436499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0560685" y="436499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2026-01-20T00:56:46Z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