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7" r:id="rId4"/>
    <p:sldId id="326" r:id="rId5"/>
    <p:sldId id="325" r:id="rId6"/>
    <p:sldId id="324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7450" y="3124200"/>
            <a:ext cx="4737100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341120"/>
            <a:ext cx="11929745" cy="51974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07060" y="1997710"/>
            <a:ext cx="10130155" cy="2517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9270" y="5477510"/>
            <a:ext cx="6371590" cy="1127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" y="1484630"/>
            <a:ext cx="11903075" cy="399224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69950" y="3606165"/>
            <a:ext cx="3890645" cy="1194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90600" y="5003800"/>
            <a:ext cx="9242425" cy="473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000" y="2143125"/>
            <a:ext cx="11176000" cy="25717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25500" y="2846705"/>
            <a:ext cx="6506210" cy="1969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100" y="1844675"/>
            <a:ext cx="11861165" cy="315785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36905" y="2478405"/>
            <a:ext cx="3830320" cy="2734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2026-01-26T07:26:53Z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