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99025" y="3155950"/>
            <a:ext cx="23939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0" y="1268730"/>
            <a:ext cx="11480800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49830" y="1945005"/>
            <a:ext cx="144335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30975" y="1945005"/>
            <a:ext cx="141414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82910" y="1945005"/>
            <a:ext cx="136207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595" y="2794000"/>
            <a:ext cx="77660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02450" y="2719070"/>
            <a:ext cx="67183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06455" y="2719070"/>
            <a:ext cx="61976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82690" y="4244975"/>
            <a:ext cx="61976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82150" y="4244975"/>
            <a:ext cx="61976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82690" y="5003800"/>
            <a:ext cx="61976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29445" y="5003800"/>
            <a:ext cx="61976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63150" y="5762625"/>
            <a:ext cx="61976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" y="2061210"/>
            <a:ext cx="11901170" cy="26841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9675" y="3508375"/>
            <a:ext cx="6089015" cy="1237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17675"/>
            <a:ext cx="1154430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260" y="3109595"/>
            <a:ext cx="3916680" cy="2147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3370" y="3204210"/>
            <a:ext cx="5224780" cy="2148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1120"/>
            <a:ext cx="11899265" cy="487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0880" y="3628390"/>
            <a:ext cx="6825615" cy="1216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06000" y="5761990"/>
            <a:ext cx="6400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