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5475" y="2928620"/>
            <a:ext cx="8401050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842770"/>
            <a:ext cx="11210925" cy="31718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56005" y="3141345"/>
            <a:ext cx="5623560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95425"/>
            <a:ext cx="10839450" cy="38671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31240" y="3429000"/>
            <a:ext cx="8210550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838325"/>
            <a:ext cx="10953750" cy="31813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56005" y="3141345"/>
            <a:ext cx="8210550" cy="2252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0"/>
            <a:ext cx="10334625" cy="66770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47850" y="2997200"/>
            <a:ext cx="7011670" cy="110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3660" y="4869180"/>
            <a:ext cx="7927340" cy="1865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548640"/>
            <a:ext cx="21717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76400"/>
            <a:ext cx="107632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65" y="167640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170116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470" y="242125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2130" y="319341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335" y="314134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36405" y="314134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2715" y="386143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8840" y="386143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31950" y="465328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92445" y="465328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39990" y="465328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7535" y="465328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38250"/>
            <a:ext cx="10953750" cy="4381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08570" y="123825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0595" y="1238250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263715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927985" y="431863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348730" y="429323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769475" y="43649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91155" y="5151120"/>
            <a:ext cx="395605" cy="3721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12535" y="515747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570720" y="5151120"/>
            <a:ext cx="416560" cy="3721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995170"/>
            <a:ext cx="10906125" cy="2867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43885" y="285305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9875" y="4220845"/>
            <a:ext cx="7956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52245"/>
            <a:ext cx="11115675" cy="3952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4650" y="2060575"/>
            <a:ext cx="60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4220845"/>
            <a:ext cx="60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642745"/>
            <a:ext cx="10810875" cy="3571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15865" y="1701165"/>
            <a:ext cx="60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639425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435" y="2060575"/>
            <a:ext cx="60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6180" y="4293235"/>
            <a:ext cx="6000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47545"/>
            <a:ext cx="11115675" cy="2962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070225" y="350075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0100" y="357314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70" y="350075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685" y="350075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72130" y="422084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48300" y="429323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70" y="422084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429323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909320"/>
            <a:ext cx="10477500" cy="5038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6275" y="162877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56045" y="1628775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4740" y="1557020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8030" y="3933190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145" y="3933190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740" y="3971290"/>
            <a:ext cx="7105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6050" y="2348865"/>
            <a:ext cx="197548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80560" y="2348865"/>
            <a:ext cx="197548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08570" y="2204720"/>
            <a:ext cx="386651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43660" y="4509135"/>
            <a:ext cx="197548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80560" y="4653280"/>
            <a:ext cx="197548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36180" y="4580890"/>
            <a:ext cx="4241165" cy="150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2026-01-28T08:51:10Z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