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3148012"/>
            <a:ext cx="66103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424112"/>
            <a:ext cx="11020425" cy="2009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284984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35925" y="3284984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01332" y="3284984"/>
            <a:ext cx="72008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52600"/>
            <a:ext cx="11696700" cy="33528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933669" y="4641561"/>
            <a:ext cx="576064" cy="36004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572696" y="4641561"/>
            <a:ext cx="731215" cy="36004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510510" y="4641561"/>
            <a:ext cx="731215" cy="360040"/>
          </a:xfrm>
          <a:prstGeom prst="ellipse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138362"/>
            <a:ext cx="111918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861048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57312"/>
            <a:ext cx="116967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730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3644" y="3573016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2134" y="4823082"/>
            <a:ext cx="41102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785937"/>
            <a:ext cx="119538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805525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7564" y="256945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03164" y="4525575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2026-01-06T05:26:50Z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