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0" y="3181350"/>
            <a:ext cx="546100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543050"/>
            <a:ext cx="11960860" cy="38131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111885" y="4906645"/>
            <a:ext cx="105283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26585" y="4457065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2135" y="4367530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5060" y="4367530"/>
            <a:ext cx="95440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588135"/>
            <a:ext cx="11993245" cy="3774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153920"/>
            <a:ext cx="4222750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825" y="2134870"/>
            <a:ext cx="4368800" cy="1485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5025" y="3823335"/>
            <a:ext cx="4222750" cy="1466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3825" y="3823335"/>
            <a:ext cx="4368800" cy="145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" y="1353185"/>
            <a:ext cx="11954510" cy="4337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2720" y="4201160"/>
            <a:ext cx="699770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795" y="4494530"/>
            <a:ext cx="699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52075" y="4268470"/>
            <a:ext cx="6997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8980" y="5118100"/>
            <a:ext cx="193167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9925" y="5205095"/>
            <a:ext cx="2697480" cy="48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12875"/>
            <a:ext cx="11849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35580" y="2450465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5580" y="2989580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7650" y="3528695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5580" y="4067810"/>
            <a:ext cx="917575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9320" y="5093970"/>
            <a:ext cx="699770" cy="539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85225" y="4770755"/>
            <a:ext cx="550545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2026-01-26T06:54:52Z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