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347912"/>
            <a:ext cx="11734800" cy="2162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133600"/>
            <a:ext cx="1109662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573016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13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19237"/>
            <a:ext cx="1109662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1524691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73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443162"/>
            <a:ext cx="11115675" cy="197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212975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008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771650"/>
            <a:ext cx="1194435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212976"/>
            <a:ext cx="1440160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2695068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87736" y="3212976"/>
            <a:ext cx="1440160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23840" y="2695068"/>
            <a:ext cx="17881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81440" y="2637195"/>
            <a:ext cx="17881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36992" y="3212976"/>
            <a:ext cx="1440160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424592" y="2693956"/>
            <a:ext cx="2880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470890" y="3342138"/>
            <a:ext cx="2880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436166" y="3920873"/>
            <a:ext cx="2880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880581" y="3920873"/>
            <a:ext cx="2880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48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314450"/>
            <a:ext cx="1187767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852936"/>
            <a:ext cx="10513168" cy="1944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5085184"/>
            <a:ext cx="2304256" cy="634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01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476375"/>
            <a:ext cx="119157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276872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2971353"/>
            <a:ext cx="15841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584" y="3550087"/>
            <a:ext cx="15841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51584" y="4267717"/>
            <a:ext cx="15841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58845" y="2288447"/>
            <a:ext cx="15841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58845" y="2948204"/>
            <a:ext cx="15841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58845" y="3515363"/>
            <a:ext cx="15841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58845" y="4232993"/>
            <a:ext cx="15841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416480" y="4892750"/>
            <a:ext cx="62613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11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681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780928"/>
            <a:ext cx="38164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3301789"/>
            <a:ext cx="38164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4922244"/>
            <a:ext cx="38164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5454680"/>
            <a:ext cx="38164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17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038350"/>
            <a:ext cx="1115377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12976"/>
            <a:ext cx="41044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722262"/>
            <a:ext cx="41044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71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971675"/>
            <a:ext cx="11077575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717032"/>
            <a:ext cx="38164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94999" y="3717032"/>
            <a:ext cx="38164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0400" y="4330490"/>
            <a:ext cx="8793991" cy="898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529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4425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492896"/>
            <a:ext cx="39604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67561" y="2492896"/>
            <a:ext cx="39604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5399" y="3002182"/>
            <a:ext cx="39604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92330" y="4240673"/>
            <a:ext cx="39604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79135" y="4240673"/>
            <a:ext cx="39604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08077" y="4726810"/>
            <a:ext cx="39604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88288" y="5259245"/>
            <a:ext cx="75034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44420" y="5872703"/>
            <a:ext cx="75034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32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8720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212976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88836" y="4740835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88036" y="5458465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883635"/>
            <a:ext cx="3152775" cy="6762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0827" y="6070100"/>
            <a:ext cx="52387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" y="2243137"/>
            <a:ext cx="12049125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077072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274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2233612"/>
            <a:ext cx="10115550" cy="2390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212975"/>
            <a:ext cx="288032" cy="360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06624" y="3212975"/>
            <a:ext cx="288032" cy="360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31789" y="3212975"/>
            <a:ext cx="288032" cy="360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77692" y="4046352"/>
            <a:ext cx="288032" cy="360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80244" y="4046352"/>
            <a:ext cx="288032" cy="360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67049" y="4046352"/>
            <a:ext cx="288032" cy="360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362075"/>
            <a:ext cx="1112520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1556792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81643" y="1510493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2152841"/>
            <a:ext cx="6096000" cy="2695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9456" y="4848416"/>
            <a:ext cx="639127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990725"/>
            <a:ext cx="1127760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132856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6864" y="2769463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5178" y="3533392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49123" y="4389918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95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385887"/>
            <a:ext cx="1119187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204864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11445" y="2204864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32975" y="2204864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38626" y="2204864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91922" y="2864621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39436" y="3593826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86950" y="5017512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27456" y="5017512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36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538287"/>
            <a:ext cx="118776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420888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7373" y="4018194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889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733550"/>
            <a:ext cx="1114425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492896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442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728787"/>
            <a:ext cx="1112520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492896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92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2026-01-06T08:13:16Z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