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02" r:id="rId2"/>
    <p:sldId id="324" r:id="rId3"/>
    <p:sldId id="325" r:id="rId4"/>
    <p:sldId id="326" r:id="rId5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2026/1/6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2026/1/6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95725" y="3176587"/>
            <a:ext cx="4400550" cy="504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94209"/>
            <a:ext cx="11737304" cy="551625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3861048"/>
            <a:ext cx="2808312" cy="19442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58092" y="5517232"/>
            <a:ext cx="61742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13677" y="5517232"/>
            <a:ext cx="61742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241536" y="5517232"/>
            <a:ext cx="61742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303912" y="3840792"/>
            <a:ext cx="2016224" cy="16764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88288" y="4017833"/>
            <a:ext cx="2838450" cy="2590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484784"/>
            <a:ext cx="11953875" cy="4781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3140968"/>
            <a:ext cx="2971800" cy="26574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392144" y="5032231"/>
            <a:ext cx="4320480" cy="10610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88876"/>
            <a:ext cx="11696700" cy="5524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2" y="5013176"/>
            <a:ext cx="1152128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03512" y="6274816"/>
            <a:ext cx="1152128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19736" y="3331418"/>
            <a:ext cx="8124825" cy="3409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41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77</cp:revision>
  <dcterms:created xsi:type="dcterms:W3CDTF">2015-09-16T06:44:00Z</dcterms:created>
  <dcterms:modified xsi:type="dcterms:W3CDTF">2026-01-06T06:49:49Z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