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0" y="3014662"/>
            <a:ext cx="438150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66875"/>
            <a:ext cx="112204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817788"/>
            <a:ext cx="4608512" cy="611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396522"/>
            <a:ext cx="4608512" cy="611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681312"/>
            <a:ext cx="4608512" cy="611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60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76676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3066745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01556" y="3066745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4264" y="3749651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5257" y="3749651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061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304430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2304430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3368" y="2304430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99818" y="3193430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63418" y="3193430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74868" y="3193430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76568" y="3193430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62848" y="2304430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5440" y="3933056"/>
            <a:ext cx="24482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33918" y="4545980"/>
            <a:ext cx="688970" cy="611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" y="1824037"/>
            <a:ext cx="1198245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84984"/>
            <a:ext cx="1440160" cy="17489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564904"/>
            <a:ext cx="1512168" cy="611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3006" y="3284984"/>
            <a:ext cx="1440160" cy="17489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61118" y="2564904"/>
            <a:ext cx="990866" cy="611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52196" y="3284984"/>
            <a:ext cx="1440160" cy="17489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60308" y="2564904"/>
            <a:ext cx="1512168" cy="611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46809" y="3284984"/>
            <a:ext cx="1440160" cy="17489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54921" y="2564904"/>
            <a:ext cx="1512168" cy="611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57312"/>
            <a:ext cx="116014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060848"/>
            <a:ext cx="688970" cy="611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10311" y="4179015"/>
            <a:ext cx="688970" cy="611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2138362"/>
            <a:ext cx="109251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564904"/>
            <a:ext cx="688970" cy="611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62112"/>
            <a:ext cx="117729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84482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0207" y="184482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01458" y="184482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63098" y="184482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08324" y="2387576"/>
            <a:ext cx="2988276" cy="488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20444" y="3244102"/>
            <a:ext cx="4703547" cy="1769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41165" y="4740580"/>
            <a:ext cx="2988276" cy="488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982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1943100"/>
            <a:ext cx="94964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3123394"/>
            <a:ext cx="3672408" cy="449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3736852"/>
            <a:ext cx="3672408" cy="449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4373460"/>
            <a:ext cx="3672408" cy="449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777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71600"/>
            <a:ext cx="109537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564904"/>
            <a:ext cx="36724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8590" y="2564904"/>
            <a:ext cx="36724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0519" y="3120489"/>
            <a:ext cx="36724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40519" y="4365104"/>
            <a:ext cx="36724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40519" y="4920689"/>
            <a:ext cx="36724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690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2026-01-06T07:37:08Z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