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58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3105150"/>
            <a:ext cx="60579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28762"/>
            <a:ext cx="112585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869160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0052" y="4869160"/>
            <a:ext cx="29941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4869160"/>
            <a:ext cx="17827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3847"/>
            <a:ext cx="117633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400506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4543" y="457222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9642" y="457222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1591" y="457222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18472" y="5174108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1722" y="4028215"/>
            <a:ext cx="2606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9368" y="459537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8168" y="459537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98543" y="4595374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4482" y="5150959"/>
            <a:ext cx="4810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395412"/>
            <a:ext cx="111252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988840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8376" y="313473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1414" y="4384799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81187"/>
            <a:ext cx="115538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26642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5781" y="3573016"/>
            <a:ext cx="266429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2026-01-06T07:44:46Z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