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5620" y="2714625"/>
            <a:ext cx="8620125" cy="1428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981075"/>
            <a:ext cx="11582400" cy="489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260" y="18783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60010" y="18783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125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64240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36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001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96225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4834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91360" y="32512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60010" y="32512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12125" y="319341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4834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991360" y="39376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44110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40370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027410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351405" y="45808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304155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256270" y="45091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208385" y="45091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351405" y="531050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087620" y="53009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256270" y="53009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280775" y="53009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52930"/>
            <a:ext cx="12192000" cy="31515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405" y="2636520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91810" y="2493010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115" y="2564765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715" y="3284855"/>
            <a:ext cx="24587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30" y="3284855"/>
            <a:ext cx="24587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76135" y="3284855"/>
            <a:ext cx="45288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7" grpId="0" bldLvl="0" animBg="1"/>
      <p:bldP spid="7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073275"/>
            <a:ext cx="12192000" cy="27108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260" y="2204720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47665" y="2132965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60" y="2132965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570" y="2924810"/>
            <a:ext cx="24587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975" y="2924810"/>
            <a:ext cx="24587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60235" y="2924810"/>
            <a:ext cx="47955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7" grpId="0" bldLvl="0" animBg="1"/>
      <p:bldP spid="7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" y="1842770"/>
            <a:ext cx="12115800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5013325"/>
            <a:ext cx="4105275" cy="60960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3431540" y="364490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503930" y="443674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207260" y="29248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135505" y="364490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559560" y="436499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464425" y="364490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829425" y="364490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167755" y="285305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167755" y="443674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1064240" y="29248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344150" y="364490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624060" y="29248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2026-01-22T06:38:08Z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