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75" y="2790825"/>
            <a:ext cx="8477250" cy="1276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" y="795020"/>
            <a:ext cx="11982450" cy="526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60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27575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470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68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605" y="24593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172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0793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6068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63750" y="31908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27575" y="31908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8032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76585" y="31908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19605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7172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8032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632440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279650" y="46812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87620" y="468439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040370" y="47256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992485" y="47967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79650" y="55168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087620" y="5445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40370" y="551815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993120" y="55168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185670"/>
            <a:ext cx="11477625" cy="248602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207260" y="31407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059805" y="31407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912350" y="31407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207260" y="40767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096000" y="4076700"/>
            <a:ext cx="405130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768205" y="4076700"/>
            <a:ext cx="33464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" y="1638300"/>
            <a:ext cx="12163425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29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97636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664200" y="450913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680325" y="450913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3068955"/>
            <a:ext cx="11106150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38300"/>
            <a:ext cx="1153477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2493010"/>
            <a:ext cx="11763375" cy="108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305" y="37166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0010" y="37166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799965" y="45808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807710" y="45808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896225" y="45808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2026-01-20T00:52:51Z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