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700020"/>
            <a:ext cx="850582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019175"/>
            <a:ext cx="1153477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55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76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550" y="319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415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627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9555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451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058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95550" y="46863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6863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6526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23795" y="53009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04155" y="527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84515" y="52755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48340" y="52876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14170"/>
            <a:ext cx="112966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07485" y="2853055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36405" y="2924810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405" y="4004945"/>
            <a:ext cx="6305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4004945"/>
            <a:ext cx="6305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718945"/>
            <a:ext cx="120300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9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780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590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70" y="3140710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965" y="3284855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3356610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080895"/>
            <a:ext cx="1121092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27647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7800" y="23488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150" y="227647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615" y="2924810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2370" y="2847975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2853055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