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1325" y="3149600"/>
            <a:ext cx="368935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490345"/>
            <a:ext cx="11964035" cy="39230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8565" y="342900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2770" y="342900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9155" y="342900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4025" y="342900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" y="1412875"/>
            <a:ext cx="11844655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24825" y="1739265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9415" y="1694180"/>
            <a:ext cx="640715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7900" y="5115560"/>
            <a:ext cx="41402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7065" y="5115560"/>
            <a:ext cx="41402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16850" y="5115560"/>
            <a:ext cx="414020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797665" cy="4910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78935" y="4250055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3930" y="4250055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1055" y="5656580"/>
            <a:ext cx="6146800" cy="64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2061210"/>
            <a:ext cx="11954510" cy="2669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6155" y="2821305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5755" y="2768600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3495" y="3587750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05475" y="3527425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1475" y="4250690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2026-01-26T07:06:14Z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