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7762" y="3095625"/>
            <a:ext cx="22764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9737"/>
            <a:ext cx="113633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924944"/>
            <a:ext cx="9433048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85887"/>
            <a:ext cx="115252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57301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7629" y="357301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3750" y="357301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9320" y="357301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27274" y="5054575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471737"/>
            <a:ext cx="10534650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284984"/>
            <a:ext cx="2880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5677" y="3284984"/>
            <a:ext cx="2880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6751" y="3284984"/>
            <a:ext cx="2880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01778" y="3979464"/>
            <a:ext cx="381853" cy="406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42690" y="3979464"/>
            <a:ext cx="381853" cy="406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76735" y="3979464"/>
            <a:ext cx="381853" cy="406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28737"/>
            <a:ext cx="116871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00506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7140" y="400506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8522" y="4005064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0658" y="4537500"/>
            <a:ext cx="30851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0658" y="5104659"/>
            <a:ext cx="308510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319337"/>
            <a:ext cx="11820525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8999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2026-01-06T05:37:44Z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