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370" y="2952750"/>
            <a:ext cx="80486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819275"/>
            <a:ext cx="10839450" cy="3219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87805" y="4509135"/>
            <a:ext cx="4931410" cy="758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32625" y="4580890"/>
            <a:ext cx="3967480" cy="758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692785"/>
            <a:ext cx="25050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341120"/>
            <a:ext cx="10639425" cy="5105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0325" y="3284855"/>
            <a:ext cx="1294130" cy="497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2175" y="3909060"/>
            <a:ext cx="240919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805" y="4509135"/>
            <a:ext cx="359410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95" y="5708650"/>
            <a:ext cx="873887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1268730"/>
            <a:ext cx="10696575" cy="499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08120" y="2493010"/>
            <a:ext cx="325310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6050" y="3284855"/>
            <a:ext cx="3602355" cy="957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0090" y="4438650"/>
            <a:ext cx="4714875" cy="454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905" y="5088890"/>
            <a:ext cx="6401435" cy="140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095500"/>
            <a:ext cx="10791825" cy="266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7275" y="3429000"/>
            <a:ext cx="6744970" cy="1259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621030"/>
            <a:ext cx="21717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33170"/>
            <a:ext cx="10839450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56270" y="126873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235" y="1917065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805" y="249301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10" y="383413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7895" y="443738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0235" y="505968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676400"/>
            <a:ext cx="1082992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25085" y="2853055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460" y="292481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4065" y="350139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12985" y="4004945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31950" y="4617085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8345" y="465328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80325" y="4617085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947545"/>
            <a:ext cx="10715625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12310" y="3789045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20505" y="3861435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2805" y="436499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40485"/>
            <a:ext cx="10982325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99965" y="242062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40595" y="242062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235" y="3573145"/>
            <a:ext cx="2293620" cy="2075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128395"/>
            <a:ext cx="1114425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20055" y="227711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268730"/>
            <a:ext cx="1078230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15865" y="177292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39920" y="299720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661795"/>
            <a:ext cx="10429875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28885" y="1628775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461770"/>
            <a:ext cx="9934575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32625" y="1341120"/>
            <a:ext cx="66421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2026-01-28T08:58:28Z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