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3109912"/>
            <a:ext cx="56292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47850"/>
            <a:ext cx="109728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3068960"/>
            <a:ext cx="2592288" cy="19411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09762"/>
            <a:ext cx="108870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576479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46110" y="3247810"/>
            <a:ext cx="231438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8641" y="3803394"/>
            <a:ext cx="4450896" cy="1353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4239"/>
            <a:ext cx="114300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89040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541395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6876" y="3638570"/>
            <a:ext cx="4059724" cy="438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36876" y="4263603"/>
            <a:ext cx="4059724" cy="4385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36876" y="4830762"/>
            <a:ext cx="4374124" cy="14065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704975"/>
            <a:ext cx="109156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42023"/>
            <a:ext cx="3672408" cy="563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067055"/>
            <a:ext cx="3672408" cy="563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622640"/>
            <a:ext cx="3672408" cy="563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92323" y="3499896"/>
            <a:ext cx="3672408" cy="563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2323" y="4005064"/>
            <a:ext cx="3672408" cy="4977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92322" y="4630097"/>
            <a:ext cx="5532269" cy="4977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557462"/>
            <a:ext cx="1169670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7478"/>
            <a:ext cx="504056" cy="563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3441" y="3714638"/>
            <a:ext cx="504056" cy="5630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2026-01-06T04:28:33Z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