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887" y="3009900"/>
            <a:ext cx="4848225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980728"/>
            <a:ext cx="10534650" cy="520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420672"/>
            <a:ext cx="1209675" cy="3762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177" y="1268760"/>
            <a:ext cx="11401425" cy="546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0982" y="1556792"/>
            <a:ext cx="10153650" cy="449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493" y="1556792"/>
            <a:ext cx="1209675" cy="3762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2026-01-06T04:46:37Z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