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671445"/>
            <a:ext cx="8382000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914400"/>
            <a:ext cx="1161097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141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141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2360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411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39427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79650" y="4653280"/>
            <a:ext cx="848360" cy="446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4411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622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725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1405" y="54800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96225" y="5436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23600" y="53994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828800"/>
            <a:ext cx="12087225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27470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0055" y="27470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115" y="26365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32848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440" y="33566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90" y="3356610"/>
            <a:ext cx="485775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110105"/>
            <a:ext cx="12192000" cy="2637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21329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21329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315" y="21329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425" y="29248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685" y="281940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5" y="2853055"/>
            <a:ext cx="526923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976120"/>
            <a:ext cx="1177290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2780665"/>
            <a:ext cx="60642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2780665"/>
            <a:ext cx="60642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2780665"/>
            <a:ext cx="60642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05" y="3500755"/>
            <a:ext cx="71818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65" y="3573145"/>
            <a:ext cx="60642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350" y="3500755"/>
            <a:ext cx="75946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27760" y="4220845"/>
            <a:ext cx="60642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7620" y="4220845"/>
            <a:ext cx="60706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12350" y="4220845"/>
            <a:ext cx="638810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