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4712" y="3114675"/>
            <a:ext cx="53625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2162175"/>
            <a:ext cx="118967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996952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0303" y="3621985"/>
            <a:ext cx="4593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5239" y="3621985"/>
            <a:ext cx="4593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90935" y="4177569"/>
            <a:ext cx="459313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75583" y="2915929"/>
            <a:ext cx="78085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9299" y="3564111"/>
            <a:ext cx="78085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09902" y="3564111"/>
            <a:ext cx="78085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63472" y="4212294"/>
            <a:ext cx="78085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00175"/>
            <a:ext cx="119062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13285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11229" y="213285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5598" y="2132856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2768" y="2734739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07057" y="2734739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50793" y="2734739"/>
            <a:ext cx="93610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855640" y="4149080"/>
            <a:ext cx="426928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475390" y="4149080"/>
            <a:ext cx="426928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855640" y="4939655"/>
            <a:ext cx="426928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446815" y="4939655"/>
            <a:ext cx="426928" cy="432048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23975"/>
            <a:ext cx="118681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6912"/>
            <a:ext cx="66247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195712"/>
            <a:ext cx="66247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465712"/>
            <a:ext cx="66247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999112"/>
            <a:ext cx="66247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26629"/>
            <a:ext cx="118967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5733256"/>
            <a:ext cx="252028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3140968"/>
            <a:ext cx="316230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2026-01-06T05:30:22Z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