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9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2962275"/>
            <a:ext cx="61150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2390775"/>
            <a:ext cx="9048750" cy="2076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24245" y="3213100"/>
            <a:ext cx="53784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380" y="3213100"/>
            <a:ext cx="53784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125" y="3213100"/>
            <a:ext cx="53784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4245" y="3677920"/>
            <a:ext cx="53784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6135" y="3677920"/>
            <a:ext cx="46545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515" y="3644900"/>
            <a:ext cx="38608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24245" y="4149090"/>
            <a:ext cx="53784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03745" y="4114800"/>
            <a:ext cx="51371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07045" y="4140200"/>
            <a:ext cx="53784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20505" y="4114800"/>
            <a:ext cx="52324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621030"/>
            <a:ext cx="379095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341120"/>
            <a:ext cx="10003155" cy="53562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55775" y="4653280"/>
            <a:ext cx="8468995" cy="71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614170"/>
            <a:ext cx="11258550" cy="36290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768840" y="1557020"/>
            <a:ext cx="82740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03705" y="2183130"/>
            <a:ext cx="82740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650" y="2997200"/>
            <a:ext cx="2245360" cy="165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8050" y="3429000"/>
            <a:ext cx="2091690" cy="144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8595" y="1771650"/>
            <a:ext cx="673417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7485" y="3213100"/>
            <a:ext cx="465963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830" y="4509135"/>
            <a:ext cx="465963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176145"/>
            <a:ext cx="11353800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225" y="3284855"/>
            <a:ext cx="4194175" cy="165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215" y="3860800"/>
            <a:ext cx="3147695" cy="987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628775"/>
            <a:ext cx="982980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2924810"/>
            <a:ext cx="2266950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2853055"/>
            <a:ext cx="226695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628775"/>
            <a:ext cx="1000125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204720"/>
            <a:ext cx="2457450" cy="2314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2277110"/>
            <a:ext cx="2457450" cy="2314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2204720"/>
            <a:ext cx="2457450" cy="2314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63750" y="4725035"/>
            <a:ext cx="85407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7530" y="4725035"/>
            <a:ext cx="85407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7800" y="4725035"/>
            <a:ext cx="85407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914525"/>
            <a:ext cx="113633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0010" y="2637155"/>
            <a:ext cx="85407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80" y="3500755"/>
            <a:ext cx="3808095" cy="1166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210925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370" y="4149090"/>
            <a:ext cx="10692130" cy="1736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2026-01-29T03:17:13Z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