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7145" y="2724150"/>
            <a:ext cx="7077075" cy="14097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92175"/>
            <a:ext cx="12192000" cy="507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08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8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96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2447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7658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3244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411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798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4411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6798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3244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53917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40370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48340" y="53917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62075"/>
            <a:ext cx="10915650" cy="4133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605" y="2853055"/>
            <a:ext cx="8143875" cy="172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2076450"/>
            <a:ext cx="11744325" cy="27051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919605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304155" y="314071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984105" y="30689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919605" y="41490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24245" y="40722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984105" y="407670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918970"/>
            <a:ext cx="10439400" cy="3019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965" y="2780665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1945" y="2708910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170" y="2708910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965" y="3500755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335" y="3573145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3573145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71720" y="4149090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6090" y="4220845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070" y="4364990"/>
            <a:ext cx="11474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2026-01-20T03:01:25Z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