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2357437"/>
            <a:ext cx="802957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376362"/>
            <a:ext cx="119348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844824"/>
            <a:ext cx="688970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9420" y="2585603"/>
            <a:ext cx="688970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1835" y="3141187"/>
            <a:ext cx="688970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1526" y="5051010"/>
            <a:ext cx="590309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4534" y="4414403"/>
            <a:ext cx="519978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600325"/>
            <a:ext cx="1119187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7029" y="3648242"/>
            <a:ext cx="688970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3607" y="3648242"/>
            <a:ext cx="688970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52662"/>
            <a:ext cx="11496675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861048"/>
            <a:ext cx="34563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3840792"/>
            <a:ext cx="28860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05000"/>
            <a:ext cx="118872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8"/>
            <a:ext cx="54726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7734"/>
            <a:ext cx="54726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493871"/>
            <a:ext cx="770485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79629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6650" y="3717032"/>
            <a:ext cx="7710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6650" y="4469386"/>
            <a:ext cx="7710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