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7" r:id="rId5"/>
    <p:sldId id="326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2275" y="3149600"/>
            <a:ext cx="3727450" cy="558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510665"/>
            <a:ext cx="11764645" cy="402653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62685" y="2674620"/>
            <a:ext cx="5183505" cy="1149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52855" y="4486275"/>
            <a:ext cx="5183505" cy="1149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2421255"/>
            <a:ext cx="11341100" cy="4305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1052830"/>
            <a:ext cx="8159750" cy="1333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515" y="404495"/>
            <a:ext cx="1720850" cy="412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1695" y="3696335"/>
            <a:ext cx="3830955" cy="175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115175" y="3636010"/>
            <a:ext cx="3830955" cy="175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1695" y="6253480"/>
            <a:ext cx="5657850" cy="473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2" grpId="0" bldLvl="0" animBg="1"/>
      <p:bldP spid="2" grpId="1" animBg="1"/>
      <p:bldP spid="7" grpId="0" bldLvl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268730"/>
            <a:ext cx="11642725" cy="543750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7090" y="2456815"/>
            <a:ext cx="6213475" cy="2291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800" y="6109970"/>
            <a:ext cx="3727450" cy="546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4655" y="6109970"/>
            <a:ext cx="3727450" cy="54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2026-01-26T08:00:12Z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