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3186112"/>
            <a:ext cx="228600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24000"/>
            <a:ext cx="118776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924944"/>
            <a:ext cx="54006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258703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802713"/>
            <a:ext cx="54006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34825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2564904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8284" y="2564904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9418" y="3201512"/>
            <a:ext cx="80829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9418" y="5146059"/>
            <a:ext cx="26823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6790" y="5146059"/>
            <a:ext cx="268232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36738" y="5828966"/>
            <a:ext cx="773958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852936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2321" y="3501008"/>
            <a:ext cx="26642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0502" y="4195599"/>
            <a:ext cx="45696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3895" y="5654009"/>
            <a:ext cx="556632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214562"/>
            <a:ext cx="117538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573016"/>
            <a:ext cx="22322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3573016"/>
            <a:ext cx="27363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33165" y="3573016"/>
            <a:ext cx="27363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788" y="4163325"/>
            <a:ext cx="574427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2026-01-06T04:36:09Z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