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337" y="3133725"/>
            <a:ext cx="45053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14537"/>
            <a:ext cx="112871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365104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8909" y="4365104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94383" y="4365104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14562"/>
            <a:ext cx="11229975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3212976"/>
            <a:ext cx="2428875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260" y="3212976"/>
            <a:ext cx="24288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04937"/>
            <a:ext cx="113728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988840"/>
            <a:ext cx="576064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6118" y="4396374"/>
            <a:ext cx="576064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24075"/>
            <a:ext cx="1157287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55567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1954" y="4255567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1696" y="4255567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8760" y="4255567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61099" y="4255567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1753" y="2605087"/>
            <a:ext cx="1762125" cy="1647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540" y="2605087"/>
            <a:ext cx="176212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781175"/>
            <a:ext cx="118491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950642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3483078"/>
            <a:ext cx="1008112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9034" y="4571098"/>
            <a:ext cx="7335238" cy="4783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