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4350" y="3143250"/>
            <a:ext cx="354330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4462"/>
            <a:ext cx="1164907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3573016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64351" y="4730484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30832" y="4348520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28750"/>
            <a:ext cx="1183005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1988840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29492" y="4245903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476375"/>
            <a:ext cx="119062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861048"/>
            <a:ext cx="2736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416633"/>
            <a:ext cx="39604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0358" y="3768451"/>
            <a:ext cx="39604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0358" y="4231438"/>
            <a:ext cx="39604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0357" y="4833321"/>
            <a:ext cx="65387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2038350"/>
            <a:ext cx="1186815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140968"/>
            <a:ext cx="32403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684979"/>
            <a:ext cx="32403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263714"/>
            <a:ext cx="50405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843212"/>
            <a:ext cx="11763375" cy="117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3573016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2026-01-06T07:40:33Z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