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71725"/>
            <a:ext cx="1180147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76437"/>
            <a:ext cx="111633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717032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1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262187"/>
            <a:ext cx="1111567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888728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62" y="773496"/>
            <a:ext cx="10749086" cy="6039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51312"/>
            <a:ext cx="156210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473" y="3751312"/>
            <a:ext cx="15621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4901" y="3751312"/>
            <a:ext cx="1562100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4810" y="1844824"/>
            <a:ext cx="1495425" cy="1562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261" y="1844824"/>
            <a:ext cx="1495425" cy="1562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926973" y="4569878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595" y="6164859"/>
            <a:ext cx="15621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285875"/>
            <a:ext cx="119634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4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995487"/>
            <a:ext cx="10725150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20888"/>
            <a:ext cx="1029714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860" y="4365104"/>
            <a:ext cx="6972307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1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340768"/>
            <a:ext cx="110871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923" y="2505794"/>
            <a:ext cx="10677525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3068960"/>
            <a:ext cx="554461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555097"/>
            <a:ext cx="590465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5418621"/>
            <a:ext cx="554461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5997355"/>
            <a:ext cx="662473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1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90675"/>
            <a:ext cx="111347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4834435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17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719262"/>
            <a:ext cx="107442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888728"/>
            <a:ext cx="554461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3490612"/>
            <a:ext cx="554461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999898"/>
            <a:ext cx="554461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472" y="4705954"/>
            <a:ext cx="554461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71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04975"/>
            <a:ext cx="107061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440" y="4149080"/>
            <a:ext cx="60486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739389"/>
            <a:ext cx="6264696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2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952625"/>
            <a:ext cx="11953875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4365104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861" y="4365104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32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76412"/>
            <a:ext cx="11363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3158863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5547" y="3737598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7542" y="4501527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2290762"/>
            <a:ext cx="110871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24199"/>
            <a:ext cx="59055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5203" y="3124199"/>
            <a:ext cx="59055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631" y="3124199"/>
            <a:ext cx="590550" cy="609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6661" y="3911278"/>
            <a:ext cx="590550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5512" y="3911278"/>
            <a:ext cx="59055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8307" y="3911278"/>
            <a:ext cx="5905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947862"/>
            <a:ext cx="110966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564904"/>
            <a:ext cx="1440160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332706"/>
            <a:ext cx="111633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71703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25592" y="3717033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3290" y="36913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4621" y="3691324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4312" y="2852936"/>
            <a:ext cx="949023" cy="603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5917" y="5144723"/>
            <a:ext cx="624139" cy="603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951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412776"/>
            <a:ext cx="111442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375" y="3284984"/>
            <a:ext cx="105632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528" y="3284984"/>
            <a:ext cx="1080120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3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64" y="1484784"/>
            <a:ext cx="118872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2204864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4761" y="3755872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87278" y="4936489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8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62187"/>
            <a:ext cx="1106805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2854117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42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319361"/>
            <a:ext cx="112014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420888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6182" y="4747400"/>
            <a:ext cx="648072" cy="5402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9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2026-01-06T07:56:12Z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