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2700020"/>
            <a:ext cx="6496050" cy="1457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152525"/>
            <a:ext cx="1139190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650" y="19164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7620" y="19164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7980" y="19164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16540" y="1916430"/>
            <a:ext cx="11709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555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757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447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16540" y="2708910"/>
            <a:ext cx="12147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67560" y="3284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71720" y="32594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2447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16540" y="3356610"/>
            <a:ext cx="125412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7965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15865" y="39154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67980" y="39033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16540" y="3903345"/>
            <a:ext cx="12147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35505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15865" y="45224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680325" y="45466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416540" y="4653280"/>
            <a:ext cx="1199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423795" y="51568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727575" y="5266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967980" y="52635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344150" y="5266055"/>
            <a:ext cx="12725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785620"/>
            <a:ext cx="11325225" cy="3286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65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762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47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3244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370" y="3035300"/>
            <a:ext cx="2097405" cy="186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830" y="3068955"/>
            <a:ext cx="2097405" cy="186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44335" y="3068955"/>
            <a:ext cx="2097405" cy="186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80550" y="3068955"/>
            <a:ext cx="2097405" cy="186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1271270"/>
            <a:ext cx="11953875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3660" y="2564765"/>
            <a:ext cx="10024745" cy="179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2195195"/>
            <a:ext cx="11287125" cy="246697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791585" y="41490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671945" y="33566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112125" y="41490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696450" y="29248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2026-01-20T03:56:51Z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