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3049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371725"/>
            <a:ext cx="117729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2109787"/>
            <a:ext cx="110394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96951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09518" y="2996951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3984" y="2996951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6323" y="2996951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6627" y="411969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09518" y="411969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256" y="4077072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92151" y="4119696"/>
            <a:ext cx="8640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82350" cy="519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348880"/>
            <a:ext cx="2028825" cy="232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2" y="2234580"/>
            <a:ext cx="2038350" cy="2552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2022" y="2284376"/>
            <a:ext cx="3019425" cy="2247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5734" y="2311023"/>
            <a:ext cx="3038475" cy="2247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7980" y="5393060"/>
            <a:ext cx="28337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980" y="5948645"/>
            <a:ext cx="28337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8886"/>
            <a:ext cx="118776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5301208"/>
            <a:ext cx="6912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877272"/>
            <a:ext cx="69127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1690687"/>
            <a:ext cx="106870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52936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3466394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987255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4958" y="3420096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74958" y="4021980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74958" y="4589139"/>
            <a:ext cx="549365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09775"/>
            <a:ext cx="11125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14487"/>
            <a:ext cx="107156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12975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33836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54697"/>
            <a:ext cx="40324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0096" y="3317148"/>
            <a:ext cx="44758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3733837"/>
            <a:ext cx="44758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4243123"/>
            <a:ext cx="44758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096" y="4763984"/>
            <a:ext cx="44758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2402"/>
            <a:ext cx="111728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07829"/>
            <a:ext cx="43924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4017115"/>
            <a:ext cx="43924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5637571"/>
            <a:ext cx="43924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6181582"/>
            <a:ext cx="43924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905000"/>
            <a:ext cx="111728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2"/>
            <a:ext cx="15841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7934" y="2996952"/>
            <a:ext cx="177794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251" y="3517813"/>
            <a:ext cx="40646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251" y="3969226"/>
            <a:ext cx="168834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1327" y="3969226"/>
            <a:ext cx="25585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63505" y="3969226"/>
            <a:ext cx="23446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424" y="4513237"/>
            <a:ext cx="60486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2052637"/>
            <a:ext cx="1199197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3789040"/>
            <a:ext cx="44644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347787"/>
            <a:ext cx="119253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6369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12974" y="37249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07050" y="384067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580" y="43962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04630" y="505602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24905"/>
            <a:ext cx="111823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42490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5269" y="1424905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9193" y="198049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3887" y="198049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4940" y="2582374"/>
            <a:ext cx="108467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9634" y="2582374"/>
            <a:ext cx="300652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2144" y="3134511"/>
            <a:ext cx="11521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43472" y="3717032"/>
            <a:ext cx="9388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24353" y="4353640"/>
            <a:ext cx="9388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53426" y="4955524"/>
            <a:ext cx="9388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17092" y="5511109"/>
            <a:ext cx="9388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68127"/>
            <a:ext cx="111442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139684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9878" y="139684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40187" y="2473286"/>
            <a:ext cx="7363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24440" y="3075170"/>
            <a:ext cx="7363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2557" y="3688628"/>
            <a:ext cx="7363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9321" y="6142461"/>
            <a:ext cx="7363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28348" y="6142461"/>
            <a:ext cx="7363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35072" y="6142461"/>
            <a:ext cx="7363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2886075"/>
            <a:ext cx="11096625" cy="108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34908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2030" y="376232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11439"/>
            <a:ext cx="10975851" cy="55019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311439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7865" y="376527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4619" y="579084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90650"/>
            <a:ext cx="111061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90683" y="35025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85925"/>
            <a:ext cx="118776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356992"/>
            <a:ext cx="3816424" cy="1624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028751"/>
            <a:ext cx="2133600" cy="1952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0675" y="4038401"/>
            <a:ext cx="3409950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2026-01-06T09:06:36Z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