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5270" y="2728595"/>
            <a:ext cx="6600825" cy="14001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838200"/>
            <a:ext cx="11791950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18783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0010" y="18783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47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775" y="18783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4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01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8077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2512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96225" y="33566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08385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405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0010" y="40767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41484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208385" y="40487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0726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15865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75208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80775" y="47650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51405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60010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05750" y="55168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08385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752600"/>
            <a:ext cx="1183005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550" y="25647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0" y="26365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260" y="25647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715" y="3284855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875" y="3107055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35" y="3284855"/>
            <a:ext cx="467360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2105025"/>
            <a:ext cx="1195387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27647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7665" y="2348865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60" y="2204720"/>
            <a:ext cx="10490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325" y="292481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830" y="2924810"/>
            <a:ext cx="2458720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7845" y="2924810"/>
            <a:ext cx="4725035" cy="1928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880870"/>
            <a:ext cx="11315700" cy="30956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519805" y="30689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711450" y="38608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91360" y="30689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176135" y="38608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456045" y="30689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664200" y="30689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920730" y="30689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128250" y="38608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08160" y="30689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2026-01-22T06:49:57Z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