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2328862"/>
            <a:ext cx="8324850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229200"/>
            <a:ext cx="36425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819508"/>
            <a:ext cx="36425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7883" y="5229200"/>
            <a:ext cx="36425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17883" y="5819508"/>
            <a:ext cx="36425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14061" y="5229200"/>
            <a:ext cx="36425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14061" y="5819508"/>
            <a:ext cx="36425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52575"/>
            <a:ext cx="110490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212" y="4172230"/>
            <a:ext cx="36425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212" y="4762538"/>
            <a:ext cx="36425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8260" y="4172230"/>
            <a:ext cx="36425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08260" y="4762538"/>
            <a:ext cx="36425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35308" y="4172230"/>
            <a:ext cx="36425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35308" y="4762538"/>
            <a:ext cx="3642579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87200" cy="2238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625665"/>
            <a:ext cx="10677525" cy="2943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2636911"/>
            <a:ext cx="8856984" cy="10142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037019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2026-01-06T06:44:02Z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