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2976562"/>
            <a:ext cx="45148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10439400" cy="496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564904"/>
            <a:ext cx="13239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132856"/>
            <a:ext cx="10239375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801" y="1916832"/>
            <a:ext cx="13239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673" y="764704"/>
            <a:ext cx="10086975" cy="605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585" y="2132856"/>
            <a:ext cx="13239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708920"/>
            <a:ext cx="10125075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613" y="1628800"/>
            <a:ext cx="13239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