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962" y="3109912"/>
            <a:ext cx="59340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76362"/>
            <a:ext cx="117252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1762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3549" y="472514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212"/>
            <a:ext cx="115443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1268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1967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1091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4939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6337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7036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9310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04732" y="3273409"/>
            <a:ext cx="72008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22820" y="3273409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6985" y="3944740"/>
            <a:ext cx="720080" cy="420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44974" y="3944740"/>
            <a:ext cx="720080" cy="4203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72975" y="2393732"/>
            <a:ext cx="720080" cy="60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12945" y="2393732"/>
            <a:ext cx="720080" cy="60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383872" y="2393732"/>
            <a:ext cx="720080" cy="60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10789" y="2393732"/>
            <a:ext cx="720080" cy="6032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438400"/>
            <a:ext cx="1165860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9695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3687" y="299695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1784" y="363356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3687" y="3633560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2575"/>
            <a:ext cx="115919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8241" y="306896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1927" y="306896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4420" y="3068960"/>
            <a:ext cx="13738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3470" y="3068960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38730" y="3068960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8241" y="3763441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1927" y="3763441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14420" y="3763441"/>
            <a:ext cx="13258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03470" y="3763441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38730" y="3763441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28241" y="456209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1927" y="4562094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14420" y="4562094"/>
            <a:ext cx="13258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03470" y="4562094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38730" y="4562094"/>
            <a:ext cx="13200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514600"/>
            <a:ext cx="1182052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93305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