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362200"/>
            <a:ext cx="117919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24087"/>
            <a:ext cx="118872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996951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3828" y="2996951"/>
            <a:ext cx="78630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6" y="2996951"/>
            <a:ext cx="937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632" y="3494662"/>
            <a:ext cx="937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0850" y="3494662"/>
            <a:ext cx="937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0885" y="3494662"/>
            <a:ext cx="93734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3672" y="417756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85525" y="4177568"/>
            <a:ext cx="1080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76375"/>
            <a:ext cx="118681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326703"/>
            <a:ext cx="1885950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032" y="3447363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4005064"/>
            <a:ext cx="345638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293068"/>
            <a:ext cx="112395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80119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49952" y="380119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86701" y="617400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1719" y="617400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617400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7663" y="617400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80635" y="6174004"/>
            <a:ext cx="648072" cy="491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44" y="1276468"/>
            <a:ext cx="11387496" cy="546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5229200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8147" y="5229200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8987" y="5738486"/>
            <a:ext cx="396044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18987" y="6236197"/>
            <a:ext cx="90996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52128"/>
            <a:ext cx="1111567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068960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9496" y="3670844"/>
            <a:ext cx="4968552" cy="105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9496" y="5395472"/>
            <a:ext cx="4680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5916333"/>
            <a:ext cx="46805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517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221088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4152" y="4221088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3098" y="4221088"/>
            <a:ext cx="201622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5756" y="5366981"/>
            <a:ext cx="44362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5756" y="5876267"/>
            <a:ext cx="88287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762125"/>
            <a:ext cx="1121092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924944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538402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36112"/>
            <a:ext cx="3960440" cy="1409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452562"/>
            <a:ext cx="11953875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3138487"/>
            <a:ext cx="682942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9062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494116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1234" y="5517232"/>
            <a:ext cx="2818662" cy="53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5993" y="494116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76626" y="5589240"/>
            <a:ext cx="241166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30996" y="4941168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1078" y="5589240"/>
            <a:ext cx="165753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266825"/>
            <a:ext cx="11201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273283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160" y="1979339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4861" y="2708920"/>
            <a:ext cx="5452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7737" y="2708920"/>
            <a:ext cx="5452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99792" y="3380252"/>
            <a:ext cx="5452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1484" y="3380252"/>
            <a:ext cx="5452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3418" y="3380252"/>
            <a:ext cx="54523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5231" y="5081730"/>
            <a:ext cx="290250" cy="36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42051" y="5081730"/>
            <a:ext cx="290250" cy="36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35722" y="5081730"/>
            <a:ext cx="290250" cy="36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77575" y="5081730"/>
            <a:ext cx="290250" cy="363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5630"/>
            <a:ext cx="10945216" cy="54957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9578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3735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9938" y="1916832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5679" y="2565015"/>
            <a:ext cx="7779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38246" y="2565015"/>
            <a:ext cx="7779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46722" y="2565015"/>
            <a:ext cx="7779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29223" y="2565015"/>
            <a:ext cx="777953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04596" y="4023426"/>
            <a:ext cx="811684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64352" y="4023426"/>
            <a:ext cx="440942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31114" y="4879953"/>
            <a:ext cx="861415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91744" y="4879953"/>
            <a:ext cx="639276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88108" y="4879953"/>
            <a:ext cx="639276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59643" y="4879953"/>
            <a:ext cx="861415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64352" y="4879953"/>
            <a:ext cx="687794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25992" y="4879953"/>
            <a:ext cx="687794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016440" y="6211042"/>
            <a:ext cx="861415" cy="413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038350"/>
            <a:ext cx="111823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85293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2852936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7540" y="3547417"/>
            <a:ext cx="19809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12575" y="4311347"/>
            <a:ext cx="100811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700212"/>
            <a:ext cx="119062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56490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8606" y="4000165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362075"/>
            <a:ext cx="111442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78092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9500" y="4221088"/>
            <a:ext cx="5760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9160"/>
            <a:ext cx="111918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259160"/>
            <a:ext cx="576064" cy="4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11046" y="2671271"/>
            <a:ext cx="576064" cy="4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9942" y="4824162"/>
            <a:ext cx="576064" cy="44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2814637"/>
            <a:ext cx="8905875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2814636"/>
            <a:ext cx="576064" cy="542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